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57" r:id="rId4"/>
    <p:sldId id="258" r:id="rId5"/>
    <p:sldId id="259" r:id="rId6"/>
    <p:sldId id="260" r:id="rId7"/>
    <p:sldId id="285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86" r:id="rId18"/>
    <p:sldId id="287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9" r:id="rId32"/>
    <p:sldId id="282" r:id="rId33"/>
    <p:sldId id="290" r:id="rId34"/>
    <p:sldId id="283" r:id="rId35"/>
    <p:sldId id="291" r:id="rId36"/>
    <p:sldId id="292" r:id="rId37"/>
    <p:sldId id="293" r:id="rId38"/>
    <p:sldId id="284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Бюджет 25 792 000</c:v>
                </c:pt>
              </c:strCache>
            </c:strRef>
          </c:tx>
          <c:dPt>
            <c:idx val="0"/>
            <c:bubble3D val="0"/>
            <c:spPr>
              <a:solidFill>
                <a:srgbClr val="FFFF00"/>
              </a:solidFill>
            </c:spPr>
          </c:dPt>
          <c:dPt>
            <c:idx val="1"/>
            <c:bubble3D val="0"/>
            <c:spPr>
              <a:solidFill>
                <a:srgbClr val="FF0000"/>
              </a:solidFill>
            </c:spPr>
          </c:dPt>
          <c:dPt>
            <c:idx val="2"/>
            <c:bubble3D val="0"/>
            <c:spPr>
              <a:solidFill>
                <a:srgbClr val="00B0F0"/>
              </a:solidFill>
            </c:spPr>
          </c:dPt>
          <c:dPt>
            <c:idx val="3"/>
            <c:bubble3D val="0"/>
            <c:spPr>
              <a:solidFill>
                <a:srgbClr val="FFC000"/>
              </a:solidFill>
            </c:spPr>
          </c:dPt>
          <c:dPt>
            <c:idx val="4"/>
            <c:bubble3D val="0"/>
            <c:spPr>
              <a:solidFill>
                <a:srgbClr val="00B050"/>
              </a:solidFill>
            </c:spPr>
          </c:dPt>
          <c:dPt>
            <c:idx val="5"/>
            <c:bubble3D val="0"/>
            <c:spPr>
              <a:solidFill>
                <a:schemeClr val="accent4">
                  <a:lumMod val="75000"/>
                </a:schemeClr>
              </a:solidFill>
            </c:spPr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Лист1!$A$2:$A$8</c:f>
              <c:strCache>
                <c:ptCount val="7"/>
                <c:pt idx="0">
                  <c:v>Собственные средства</c:v>
                </c:pt>
                <c:pt idx="1">
                  <c:v>дотации</c:v>
                </c:pt>
                <c:pt idx="2">
                  <c:v>субсидии для культуры</c:v>
                </c:pt>
                <c:pt idx="3">
                  <c:v>субсидии для ЗП ДК</c:v>
                </c:pt>
                <c:pt idx="4">
                  <c:v>субвенции для админ.комиссий</c:v>
                </c:pt>
                <c:pt idx="5">
                  <c:v>собсидии для ЗП работника по воинскому учету</c:v>
                </c:pt>
                <c:pt idx="6">
                  <c:v>налоговые поступления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16343000</c:v>
                </c:pt>
                <c:pt idx="1">
                  <c:v>3125000</c:v>
                </c:pt>
                <c:pt idx="2">
                  <c:v>262900</c:v>
                </c:pt>
                <c:pt idx="3">
                  <c:v>3513000</c:v>
                </c:pt>
                <c:pt idx="4">
                  <c:v>3800</c:v>
                </c:pt>
                <c:pt idx="5">
                  <c:v>201100</c:v>
                </c:pt>
                <c:pt idx="6">
                  <c:v>9449000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60230327111888793"/>
          <c:y val="3.1817096162739283E-2"/>
          <c:w val="0.38843746962185283"/>
          <c:h val="0.88968734388681481"/>
        </c:manualLayout>
      </c:layout>
      <c:overlay val="0"/>
      <c:txPr>
        <a:bodyPr/>
        <a:lstStyle/>
        <a:p>
          <a:pPr>
            <a:defRPr b="1">
              <a:solidFill>
                <a:schemeClr val="bg1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c:spPr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Лист1!$A$2:$A$5</c:f>
              <c:strCache>
                <c:ptCount val="2"/>
                <c:pt idx="0">
                  <c:v>земельный налог</c:v>
                </c:pt>
                <c:pt idx="1">
                  <c:v>имущественный налог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1.032</c:v>
                </c:pt>
                <c:pt idx="1">
                  <c:v>1.018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8D22-A28F-4780-8F7A-E1CA2739D047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A5D17-9BB9-4BE4-8EE7-400FB4CBB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527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8D22-A28F-4780-8F7A-E1CA2739D047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A5D17-9BB9-4BE4-8EE7-400FB4CBB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292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8D22-A28F-4780-8F7A-E1CA2739D047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A5D17-9BB9-4BE4-8EE7-400FB4CBB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969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8D22-A28F-4780-8F7A-E1CA2739D047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A5D17-9BB9-4BE4-8EE7-400FB4CBB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178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8D22-A28F-4780-8F7A-E1CA2739D047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A5D17-9BB9-4BE4-8EE7-400FB4CBB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277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8D22-A28F-4780-8F7A-E1CA2739D047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A5D17-9BB9-4BE4-8EE7-400FB4CBB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448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8D22-A28F-4780-8F7A-E1CA2739D047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A5D17-9BB9-4BE4-8EE7-400FB4CBB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594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8D22-A28F-4780-8F7A-E1CA2739D047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A5D17-9BB9-4BE4-8EE7-400FB4CBB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031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8D22-A28F-4780-8F7A-E1CA2739D047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A5D17-9BB9-4BE4-8EE7-400FB4CBB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43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8D22-A28F-4780-8F7A-E1CA2739D047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A5D17-9BB9-4BE4-8EE7-400FB4CBB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73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8D22-A28F-4780-8F7A-E1CA2739D047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A5D17-9BB9-4BE4-8EE7-400FB4CBB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819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8D22-A28F-4780-8F7A-E1CA2739D047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A5D17-9BB9-4BE4-8EE7-400FB4CBB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1430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908720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ru-RU" b="1" i="1" u="none" strike="noStrike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Отчет главы Кирпильского сельского поселения Усть-Лабинского района за </a:t>
            </a:r>
            <a:br>
              <a:rPr lang="ru-RU" b="1" i="1" u="none" strike="noStrike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</a:br>
            <a:r>
              <a:rPr lang="ru-RU" b="1" i="1" u="none" strike="noStrike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2018 год</a:t>
            </a:r>
            <a:r>
              <a:rPr lang="ru-RU" sz="4000" b="0" i="0" u="none" strike="noStrike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/>
            </a:r>
            <a:br>
              <a:rPr lang="ru-RU" sz="4000" b="0" i="0" u="none" strike="noStrike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708919"/>
            <a:ext cx="3187129" cy="39152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702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Ремонт тротуара ул. Мировая Революция </a:t>
            </a:r>
            <a:r>
              <a:rPr lang="ru-RU" sz="40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ул. </a:t>
            </a:r>
            <a:r>
              <a:rPr lang="ru-RU" sz="40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Первомайской до </a:t>
            </a:r>
            <a:br>
              <a:rPr lang="ru-RU" sz="40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ул. Степной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D:\Disk C\Desktop\фото\тротуар мир.революция\IMG-20181206-WA0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3600400" cy="4581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Disk C\Desktop\фото\тротуар мир.революция\IMG-20181206-WA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788" y="1700807"/>
            <a:ext cx="3961121" cy="45811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69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Ремонт тротуара </a:t>
            </a:r>
            <a:b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</a:b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ул. Советская от ул. Красной до ул. Кузнечной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D:\Disk C\Desktop\фото\сельская новь\IMAG20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7704857" cy="46216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04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Ремонт тротуара </a:t>
            </a:r>
            <a:b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</a:b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от ул. Красной до мемориала Погибшим Воинам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D:\Disk C\Desktop\фото\Лавки\IMAG13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8475536" cy="4824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31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Светофорные установки Т7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9218" name="Picture 2" descr="D:\Disk C\Desktop\фото\IMG_20180402_1054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367" y="1331423"/>
            <a:ext cx="3996444" cy="5328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38" y="1343960"/>
            <a:ext cx="4062472" cy="53160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20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Ремонт тротуара по ул. Мира от </a:t>
            </a:r>
            <a:b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</a:br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ул. Красной до ул. Коммунаров</a:t>
            </a:r>
            <a:endParaRPr lang="ru-RU" sz="3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16832"/>
            <a:ext cx="3468717" cy="403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D:\Disk C\Desktop\Новая папка (2)\IMG-20190117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3273828" cy="40770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62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Автостоянка на 9 парковочных мест</a:t>
            </a:r>
            <a:endParaRPr lang="ru-RU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6929704" cy="4525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665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Ремонт тротуара по </a:t>
            </a:r>
            <a:b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</a:br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ул. Жуковского</a:t>
            </a:r>
            <a:endParaRPr lang="ru-RU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D:\Disk C\Desktop\Новая папка (2)\IMG-20190117-WA00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8" r="29148"/>
          <a:stretch/>
        </p:blipFill>
        <p:spPr bwMode="auto">
          <a:xfrm>
            <a:off x="1187624" y="1628799"/>
            <a:ext cx="3024336" cy="45433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Disk C\Desktop\Новая папка (2)\IMG-20190117-WA000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84" r="25758" b="8148"/>
          <a:stretch/>
        </p:blipFill>
        <p:spPr bwMode="auto">
          <a:xfrm>
            <a:off x="4713255" y="1607164"/>
            <a:ext cx="3605396" cy="45433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77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36724" cy="1143000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Укладка водопроводной трубы </a:t>
            </a:r>
            <a:r>
              <a:rPr lang="ru-RU" sz="4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ул.Чкалова</a:t>
            </a:r>
            <a: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-Ломоносова</a:t>
            </a:r>
            <a:endParaRPr lang="ru-RU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Disk C\Desktop\Новая папка (2)\IMG-20190116-WA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06" y="1747087"/>
            <a:ext cx="3600400" cy="4581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isk C\Desktop\Новая папка (2)\IMG-20190116-WA0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72816"/>
            <a:ext cx="3547662" cy="4442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498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36724" cy="1143000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Укладка водопроводной трубы ул. Чкалова-ул. Ломоносова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D:\Disk C\Desktop\Новая папка (2)\IMG-20190116-WA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0" y="1772816"/>
            <a:ext cx="3651870" cy="4869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isk C\Desktop\Новая папка (2)\IMG-20190116-WA0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734" y="1821454"/>
            <a:ext cx="3615392" cy="48205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06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Благоустройство парка</a:t>
            </a:r>
            <a:endParaRPr lang="ru-RU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D:\Disk C\Desktop\фото\субботник 09.11.2018\IMAG27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367016" cy="47627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19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Наша история</a:t>
            </a:r>
            <a:endParaRPr lang="ru-RU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6912768" cy="518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78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Благоустройство парка</a:t>
            </a:r>
            <a:endParaRPr lang="ru-RU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D:\Disk C\Desktop\фото\субботник 09.11.2018\IMAG27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1"/>
            <a:ext cx="7987515" cy="4546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23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Благоустройство парка</a:t>
            </a:r>
            <a:endParaRPr lang="ru-RU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D:\Disk C\Desktop\фото\субботник ирисы\IMG-20180621-WA00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63"/>
          <a:stretch/>
        </p:blipFill>
        <p:spPr bwMode="auto">
          <a:xfrm>
            <a:off x="1050071" y="1375722"/>
            <a:ext cx="7305550" cy="46455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71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Благоустройство парка</a:t>
            </a:r>
            <a:endParaRPr lang="ru-RU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D:\Disk C\Desktop\фото\субботник розы\IMAG2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349036" cy="4752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87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Благоустройство парка</a:t>
            </a:r>
            <a:endParaRPr lang="ru-RU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D:\Disk C\Desktop\фото\субботник розы 07.11.18\IMAG27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114015" cy="46187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83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Ремонт окон в КДЦ</a:t>
            </a:r>
            <a:endParaRPr lang="ru-RU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7" name="Picture 3" descr="D:\Disk C\Desktop\Новая папка (2)\IMG-20190117-WA00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59" b="55387"/>
          <a:stretch/>
        </p:blipFill>
        <p:spPr bwMode="auto">
          <a:xfrm>
            <a:off x="668250" y="3577665"/>
            <a:ext cx="7945690" cy="30595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Disk C\Desktop\Новая папка (2)\IMG-20190117-WA00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" t="29091" r="7980" b="23367"/>
          <a:stretch/>
        </p:blipFill>
        <p:spPr bwMode="auto">
          <a:xfrm>
            <a:off x="575785" y="1196752"/>
            <a:ext cx="8026400" cy="32604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58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i="1" u="none" strike="noStrike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В МБОУ СОШ №11 обучается 584 учащихся</a:t>
            </a:r>
            <a:endParaRPr lang="ru-RU" b="0" i="1" u="none" strike="noStrike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8" cy="4525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146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i="1" u="none" strike="noStrike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В МБДОУ № 35 </a:t>
            </a:r>
            <a:br>
              <a:rPr lang="ru-RU" b="1" i="1" u="none" strike="noStrike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</a:br>
            <a:r>
              <a:rPr lang="ru-RU" b="1" i="1" u="none" strike="noStrike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193 воспитанника</a:t>
            </a:r>
            <a:endParaRPr lang="ru-RU" b="0" i="1" u="none" strike="noStrike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4936647" cy="15121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84984"/>
            <a:ext cx="4603088" cy="34508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066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МКУК КДЦ «Кирпильский»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224930" cy="47967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576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/>
            </a:r>
            <a:b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</a:br>
            <a: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Бронзовые призеры </a:t>
            </a:r>
            <a:b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</a:br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ЧР 2018 </a:t>
            </a: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по мотоболу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2"/>
            <a:ext cx="7758793" cy="4525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285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324528" cy="1143000"/>
          </a:xfrm>
        </p:spPr>
        <p:txBody>
          <a:bodyPr>
            <a:noAutofit/>
          </a:bodyPr>
          <a:lstStyle/>
          <a:p>
            <a:r>
              <a:rPr lang="ru-RU" sz="7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Пляжный волейбол</a:t>
            </a:r>
            <a:endParaRPr lang="ru-RU" sz="7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8042288" cy="4525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006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с</a:t>
            </a:r>
            <a:r>
              <a:rPr lang="ru-RU" sz="7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т. Кирпильская</a:t>
            </a:r>
            <a:endParaRPr lang="ru-RU" sz="7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80" y="1700808"/>
            <a:ext cx="7808866" cy="43924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463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Самбо и дзюдо</a:t>
            </a:r>
            <a:endParaRPr lang="ru-RU" sz="7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951016" cy="4525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082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Казачество</a:t>
            </a:r>
            <a:endParaRPr lang="ru-RU" sz="7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6816912" cy="48613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546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Река Кирпили</a:t>
            </a:r>
            <a:endParaRPr lang="ru-RU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157218" cy="47458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223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Кирпильская</a:t>
            </a:r>
            <a:endParaRPr lang="ru-RU" sz="6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17543" cy="46786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253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Река Кирпили</a:t>
            </a:r>
            <a:endParaRPr lang="ru-RU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00199"/>
            <a:ext cx="6696743" cy="49440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98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Кирпильская</a:t>
            </a:r>
            <a:endParaRPr lang="ru-RU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78"/>
          <a:stretch/>
        </p:blipFill>
        <p:spPr bwMode="auto">
          <a:xfrm>
            <a:off x="755576" y="1844824"/>
            <a:ext cx="7848421" cy="40143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08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Наше будущее</a:t>
            </a:r>
            <a:endParaRPr lang="ru-RU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7521662" cy="42309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65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Кирпильский флаг</a:t>
            </a:r>
            <a:endParaRPr lang="ru-RU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632848" cy="51090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187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1"/>
            <a:ext cx="9180512" cy="4061048"/>
          </a:xfrm>
        </p:spPr>
        <p:txBody>
          <a:bodyPr>
            <a:normAutofit/>
          </a:bodyPr>
          <a:lstStyle/>
          <a:p>
            <a:pPr marL="1371600" lvl="3" indent="0">
              <a:buNone/>
            </a:pPr>
            <a:r>
              <a:rPr lang="ru-RU" sz="8800" b="1" i="1" u="none" strike="noStrike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Благодарю</a:t>
            </a:r>
            <a:r>
              <a:rPr lang="ru-RU" sz="7800" b="1" i="1" u="none" strike="noStrike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за внимание!</a:t>
            </a:r>
            <a:br>
              <a:rPr lang="ru-RU" sz="7800" b="1" i="1" u="none" strike="noStrike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</a:br>
            <a:endParaRPr lang="ru-RU" sz="7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224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488832" cy="49251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" y="44624"/>
            <a:ext cx="893127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227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Храм Покрова Пресвятой Богородицы</a:t>
            </a:r>
            <a:endParaRPr lang="ru-RU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00200"/>
            <a:ext cx="7920879" cy="50950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89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/>
              </a:rPr>
              <a:t>Кирпильское поселение </a:t>
            </a:r>
            <a:r>
              <a:rPr lang="ru-RU" sz="36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hit Hindi"/>
              </a:rPr>
              <a:t>является преимущественно аграрным</a:t>
            </a:r>
            <a:br>
              <a:rPr lang="ru-RU" sz="36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hit Hindi"/>
              </a:rPr>
            </a:b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2"/>
            <a:ext cx="7344816" cy="52331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237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Бюджет Кирпильского сельского поселения</a:t>
            </a:r>
            <a:endParaRPr lang="ru-RU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109664"/>
              </p:ext>
            </p:extLst>
          </p:nvPr>
        </p:nvGraphicFramePr>
        <p:xfrm>
          <a:off x="467544" y="16288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755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Собираемость налогов</a:t>
            </a:r>
            <a:endParaRPr lang="ru-RU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616053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779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Ремонт тротуара ул. Мировая Революция от ул. Мира до</a:t>
            </a:r>
            <a:b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ул. Первомайской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3300943" cy="4425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417" y="1821477"/>
            <a:ext cx="3226668" cy="4467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937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963</TotalTime>
  <Words>145</Words>
  <Application>Microsoft Office PowerPoint</Application>
  <PresentationFormat>Экран (4:3)</PresentationFormat>
  <Paragraphs>45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Отчет главы Кирпильского сельского поселения Усть-Лабинского района за  2018 год </vt:lpstr>
      <vt:lpstr>Наша история</vt:lpstr>
      <vt:lpstr>ст. Кирпильская</vt:lpstr>
      <vt:lpstr>Презентация PowerPoint</vt:lpstr>
      <vt:lpstr>Храм Покрова Пресвятой Богородицы</vt:lpstr>
      <vt:lpstr>Кирпильское поселение является преимущественно аграрным </vt:lpstr>
      <vt:lpstr>Бюджет Кирпильского сельского поселения</vt:lpstr>
      <vt:lpstr>Собираемость налогов</vt:lpstr>
      <vt:lpstr>Ремонт тротуара ул. Мировая Революция от ул. Мира до  ул. Первомайской</vt:lpstr>
      <vt:lpstr>Ремонт тротуара ул. Мировая Революция от ул. Первомайской до  ул. Степной</vt:lpstr>
      <vt:lpstr>Ремонт тротуара  ул. Советская от ул. Красной до ул. Кузнечной</vt:lpstr>
      <vt:lpstr>Ремонт тротуара  от ул. Красной до мемориала Погибшим Воинам</vt:lpstr>
      <vt:lpstr>Светофорные установки Т7</vt:lpstr>
      <vt:lpstr>Ремонт тротуара по ул. Мира от  ул. Красной до ул. Коммунаров</vt:lpstr>
      <vt:lpstr>Автостоянка на 9 парковочных мест</vt:lpstr>
      <vt:lpstr>Ремонт тротуара по  ул. Жуковского</vt:lpstr>
      <vt:lpstr>Укладка водопроводной трубы ул.Чкалова-Ломоносова</vt:lpstr>
      <vt:lpstr>Укладка водопроводной трубы ул. Чкалова-ул. Ломоносова</vt:lpstr>
      <vt:lpstr>Благоустройство парка</vt:lpstr>
      <vt:lpstr>Благоустройство парка</vt:lpstr>
      <vt:lpstr>Благоустройство парка</vt:lpstr>
      <vt:lpstr>Благоустройство парка</vt:lpstr>
      <vt:lpstr>Благоустройство парка</vt:lpstr>
      <vt:lpstr>Ремонт окон в КДЦ</vt:lpstr>
      <vt:lpstr>В МБОУ СОШ №11 обучается 584 учащихся</vt:lpstr>
      <vt:lpstr>В МБДОУ № 35  193 воспитанника</vt:lpstr>
      <vt:lpstr>МКУК КДЦ «Кирпильский»</vt:lpstr>
      <vt:lpstr>  Бронзовые призеры  ЧР 2018 по мотоболу</vt:lpstr>
      <vt:lpstr>Пляжный волейбол</vt:lpstr>
      <vt:lpstr>Самбо и дзюдо</vt:lpstr>
      <vt:lpstr>Казачество</vt:lpstr>
      <vt:lpstr>Река Кирпили</vt:lpstr>
      <vt:lpstr>Кирпильская</vt:lpstr>
      <vt:lpstr>Река Кирпили</vt:lpstr>
      <vt:lpstr>Кирпильская</vt:lpstr>
      <vt:lpstr>Наше будущее</vt:lpstr>
      <vt:lpstr>Кирпильский флаг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главы Кирпильского сельского поселения за 2018 год</dc:title>
  <dc:creator>User</dc:creator>
  <cp:lastModifiedBy>User</cp:lastModifiedBy>
  <cp:revision>36</cp:revision>
  <dcterms:created xsi:type="dcterms:W3CDTF">2019-01-16T06:10:11Z</dcterms:created>
  <dcterms:modified xsi:type="dcterms:W3CDTF">2019-01-24T06:18:26Z</dcterms:modified>
</cp:coreProperties>
</file>